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11" r:id="rId10"/>
    <p:sldId id="401" r:id="rId11"/>
    <p:sldId id="394" r:id="rId12"/>
    <p:sldId id="395" r:id="rId13"/>
    <p:sldId id="396" r:id="rId14"/>
    <p:sldId id="407" r:id="rId15"/>
    <p:sldId id="408" r:id="rId16"/>
    <p:sldId id="409" r:id="rId17"/>
    <p:sldId id="410" r:id="rId18"/>
    <p:sldId id="406" r:id="rId19"/>
    <p:sldId id="404" r:id="rId20"/>
    <p:sldId id="405" r:id="rId21"/>
    <p:sldId id="400" r:id="rId22"/>
    <p:sldId id="398" r:id="rId23"/>
    <p:sldId id="397" r:id="rId24"/>
    <p:sldId id="402" r:id="rId25"/>
    <p:sldId id="403" r:id="rId26"/>
    <p:sldId id="399" r:id="rId27"/>
    <p:sldId id="388" r:id="rId28"/>
  </p:sldIdLst>
  <p:sldSz cx="13004800" cy="9753600"/>
  <p:notesSz cx="6819900" cy="99314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roid Sans Mono" panose="020B0609030804020204" pitchFamily="49" charset="0"/>
      <p:regular r:id="rId40"/>
    </p:embeddedFont>
    <p:embeddedFont>
      <p:font typeface="Eurostile" panose="020B0504020202050204" pitchFamily="34" charset="0"/>
      <p:regular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422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Cutoffs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 (from Chess Programming)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Test Suite: Show Test for Break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3286</Words>
  <Application>Microsoft Office PowerPoint</Application>
  <PresentationFormat>Benutzerdefiniert</PresentationFormat>
  <Paragraphs>499</Paragraphs>
  <Slides>27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Efficiency of Laziness</vt:lpstr>
      <vt:lpstr>Definiton of “Trace”</vt:lpstr>
      <vt:lpstr>Z3 Formula for _FDtest [1,1]</vt:lpstr>
      <vt:lpstr>Trace Result Verification</vt:lpstr>
      <vt:lpstr>Template</vt:lpstr>
      <vt:lpstr>Solver Pragma</vt:lpstr>
      <vt:lpstr>Solver Debug</vt:lpstr>
      <vt:lpstr>Solver Loop Pragma</vt:lpstr>
      <vt:lpstr>Solver Find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1229</cp:revision>
  <cp:lastPrinted>2018-01-19T07:40:56Z</cp:lastPrinted>
  <dcterms:created xsi:type="dcterms:W3CDTF">2009-12-04T13:21:58Z</dcterms:created>
  <dcterms:modified xsi:type="dcterms:W3CDTF">2021-05-10T16:41:05Z</dcterms:modified>
</cp:coreProperties>
</file>